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DFBC1"/>
    <a:srgbClr val="AAF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 rot="20207929" flipH="1">
            <a:off x="2532261" y="4795483"/>
            <a:ext cx="584200" cy="539629"/>
            <a:chOff x="10817225" y="1690688"/>
            <a:chExt cx="1038225" cy="968772"/>
          </a:xfrm>
        </p:grpSpPr>
        <p:sp>
          <p:nvSpPr>
            <p:cNvPr id="8" name="円/楕円 7"/>
            <p:cNvSpPr/>
            <p:nvPr userDrawn="1"/>
          </p:nvSpPr>
          <p:spPr>
            <a:xfrm>
              <a:off x="10922000" y="1690688"/>
              <a:ext cx="812800" cy="531812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正方形/長方形 8"/>
            <p:cNvSpPr/>
            <p:nvPr userDrawn="1"/>
          </p:nvSpPr>
          <p:spPr>
            <a:xfrm>
              <a:off x="10922000" y="1981994"/>
              <a:ext cx="812800" cy="330200"/>
            </a:xfrm>
            <a:prstGeom prst="rect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" name="円/楕円 9"/>
            <p:cNvSpPr/>
            <p:nvPr userDrawn="1"/>
          </p:nvSpPr>
          <p:spPr>
            <a:xfrm>
              <a:off x="10817225" y="2164160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" name="円/楕円 10"/>
            <p:cNvSpPr/>
            <p:nvPr userDrawn="1"/>
          </p:nvSpPr>
          <p:spPr>
            <a:xfrm>
              <a:off x="11150599" y="2160191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" name="円/楕円 11"/>
            <p:cNvSpPr/>
            <p:nvPr userDrawn="1"/>
          </p:nvSpPr>
          <p:spPr>
            <a:xfrm>
              <a:off x="11450638" y="2160191"/>
              <a:ext cx="404812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3" name="月 12"/>
          <p:cNvSpPr/>
          <p:nvPr userDrawn="1"/>
        </p:nvSpPr>
        <p:spPr>
          <a:xfrm rot="13629339" flipH="1">
            <a:off x="1256387" y="4066076"/>
            <a:ext cx="716109" cy="2413978"/>
          </a:xfrm>
          <a:prstGeom prst="moon">
            <a:avLst>
              <a:gd name="adj" fmla="val 2009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月 13"/>
          <p:cNvSpPr/>
          <p:nvPr userDrawn="1"/>
        </p:nvSpPr>
        <p:spPr>
          <a:xfrm rot="19565673" flipH="1">
            <a:off x="581430" y="4140512"/>
            <a:ext cx="376370" cy="1173223"/>
          </a:xfrm>
          <a:prstGeom prst="moon">
            <a:avLst>
              <a:gd name="adj" fmla="val 7500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円/楕円 14"/>
          <p:cNvSpPr/>
          <p:nvPr userDrawn="1"/>
        </p:nvSpPr>
        <p:spPr>
          <a:xfrm flipH="1">
            <a:off x="1480112" y="5272055"/>
            <a:ext cx="268658" cy="259061"/>
          </a:xfrm>
          <a:prstGeom prst="ellipse">
            <a:avLst/>
          </a:prstGeom>
          <a:solidFill>
            <a:srgbClr val="9DF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15"/>
          <p:cNvSpPr/>
          <p:nvPr userDrawn="1"/>
        </p:nvSpPr>
        <p:spPr>
          <a:xfrm flipH="1">
            <a:off x="1223558" y="5670665"/>
            <a:ext cx="184873" cy="181544"/>
          </a:xfrm>
          <a:prstGeom prst="ellipse">
            <a:avLst/>
          </a:prstGeom>
          <a:solidFill>
            <a:srgbClr val="9DF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pSp>
        <p:nvGrpSpPr>
          <p:cNvPr id="17" name="グループ化 16"/>
          <p:cNvGrpSpPr/>
          <p:nvPr userDrawn="1"/>
        </p:nvGrpSpPr>
        <p:grpSpPr>
          <a:xfrm rot="20442851" flipH="1">
            <a:off x="1938381" y="4970570"/>
            <a:ext cx="424349" cy="391979"/>
            <a:chOff x="10817225" y="1690688"/>
            <a:chExt cx="1038225" cy="968772"/>
          </a:xfrm>
        </p:grpSpPr>
        <p:sp>
          <p:nvSpPr>
            <p:cNvPr id="18" name="円/楕円 17"/>
            <p:cNvSpPr/>
            <p:nvPr userDrawn="1"/>
          </p:nvSpPr>
          <p:spPr>
            <a:xfrm>
              <a:off x="10922000" y="1690688"/>
              <a:ext cx="812800" cy="531812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10922000" y="1981994"/>
              <a:ext cx="812800" cy="330200"/>
            </a:xfrm>
            <a:prstGeom prst="rect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" name="円/楕円 19"/>
            <p:cNvSpPr/>
            <p:nvPr userDrawn="1"/>
          </p:nvSpPr>
          <p:spPr>
            <a:xfrm>
              <a:off x="10817225" y="2164160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" name="円/楕円 20"/>
            <p:cNvSpPr/>
            <p:nvPr userDrawn="1"/>
          </p:nvSpPr>
          <p:spPr>
            <a:xfrm>
              <a:off x="11150599" y="2160191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" name="円/楕円 21"/>
            <p:cNvSpPr/>
            <p:nvPr userDrawn="1"/>
          </p:nvSpPr>
          <p:spPr>
            <a:xfrm>
              <a:off x="11450638" y="2160191"/>
              <a:ext cx="404812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3" name="月 22"/>
          <p:cNvSpPr/>
          <p:nvPr userDrawn="1"/>
        </p:nvSpPr>
        <p:spPr>
          <a:xfrm rot="7056321">
            <a:off x="7399939" y="4591086"/>
            <a:ext cx="716109" cy="2413978"/>
          </a:xfrm>
          <a:prstGeom prst="moon">
            <a:avLst>
              <a:gd name="adj" fmla="val 2009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" name="月 23"/>
          <p:cNvSpPr/>
          <p:nvPr userDrawn="1"/>
        </p:nvSpPr>
        <p:spPr>
          <a:xfrm rot="1100698">
            <a:off x="8271761" y="4171836"/>
            <a:ext cx="469879" cy="1567557"/>
          </a:xfrm>
          <a:prstGeom prst="moon">
            <a:avLst>
              <a:gd name="adj" fmla="val 7500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pSp>
        <p:nvGrpSpPr>
          <p:cNvPr id="25" name="グループ化 24"/>
          <p:cNvGrpSpPr/>
          <p:nvPr userDrawn="1"/>
        </p:nvGrpSpPr>
        <p:grpSpPr>
          <a:xfrm rot="902164">
            <a:off x="6183263" y="5606259"/>
            <a:ext cx="584200" cy="539629"/>
            <a:chOff x="10817225" y="1690688"/>
            <a:chExt cx="1038225" cy="968772"/>
          </a:xfrm>
        </p:grpSpPr>
        <p:sp>
          <p:nvSpPr>
            <p:cNvPr id="26" name="円/楕円 25"/>
            <p:cNvSpPr/>
            <p:nvPr userDrawn="1"/>
          </p:nvSpPr>
          <p:spPr>
            <a:xfrm>
              <a:off x="10922000" y="1690688"/>
              <a:ext cx="812800" cy="531812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" name="正方形/長方形 26"/>
            <p:cNvSpPr/>
            <p:nvPr userDrawn="1"/>
          </p:nvSpPr>
          <p:spPr>
            <a:xfrm>
              <a:off x="10922000" y="1981994"/>
              <a:ext cx="812800" cy="330200"/>
            </a:xfrm>
            <a:prstGeom prst="rect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10817225" y="2164160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11150599" y="2160191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11450638" y="2160191"/>
              <a:ext cx="404812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31" name="グループ化 30"/>
          <p:cNvGrpSpPr/>
          <p:nvPr userDrawn="1"/>
        </p:nvGrpSpPr>
        <p:grpSpPr>
          <a:xfrm rot="780865">
            <a:off x="6978112" y="5549670"/>
            <a:ext cx="424349" cy="391979"/>
            <a:chOff x="10817225" y="1690688"/>
            <a:chExt cx="1038225" cy="968772"/>
          </a:xfrm>
        </p:grpSpPr>
        <p:sp>
          <p:nvSpPr>
            <p:cNvPr id="32" name="円/楕円 31"/>
            <p:cNvSpPr/>
            <p:nvPr userDrawn="1"/>
          </p:nvSpPr>
          <p:spPr>
            <a:xfrm>
              <a:off x="10922000" y="1690688"/>
              <a:ext cx="812800" cy="531812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3" name="正方形/長方形 32"/>
            <p:cNvSpPr/>
            <p:nvPr userDrawn="1"/>
          </p:nvSpPr>
          <p:spPr>
            <a:xfrm>
              <a:off x="10922000" y="1981994"/>
              <a:ext cx="812800" cy="330200"/>
            </a:xfrm>
            <a:prstGeom prst="rect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4" name="円/楕円 33"/>
            <p:cNvSpPr/>
            <p:nvPr userDrawn="1"/>
          </p:nvSpPr>
          <p:spPr>
            <a:xfrm>
              <a:off x="10817225" y="2164160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5" name="円/楕円 34"/>
            <p:cNvSpPr/>
            <p:nvPr userDrawn="1"/>
          </p:nvSpPr>
          <p:spPr>
            <a:xfrm>
              <a:off x="11150599" y="2160191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6" name="円/楕円 35"/>
            <p:cNvSpPr/>
            <p:nvPr userDrawn="1"/>
          </p:nvSpPr>
          <p:spPr>
            <a:xfrm>
              <a:off x="11450638" y="2160191"/>
              <a:ext cx="404812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37" name="円/楕円 36"/>
          <p:cNvSpPr/>
          <p:nvPr userDrawn="1"/>
        </p:nvSpPr>
        <p:spPr>
          <a:xfrm flipH="1">
            <a:off x="7705896" y="5858610"/>
            <a:ext cx="268658" cy="259061"/>
          </a:xfrm>
          <a:prstGeom prst="ellipse">
            <a:avLst/>
          </a:prstGeom>
          <a:solidFill>
            <a:srgbClr val="9DF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8" name="円/楕円 37"/>
          <p:cNvSpPr/>
          <p:nvPr userDrawn="1"/>
        </p:nvSpPr>
        <p:spPr>
          <a:xfrm flipH="1">
            <a:off x="8215736" y="6174811"/>
            <a:ext cx="184873" cy="181544"/>
          </a:xfrm>
          <a:prstGeom prst="ellipse">
            <a:avLst/>
          </a:prstGeom>
          <a:solidFill>
            <a:srgbClr val="9DF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10354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89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41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68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11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4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5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9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7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92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F388-F256-442D-A828-C8761D91E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78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49310" y="6356355"/>
            <a:ext cx="16367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0C06-5DB2-4D76-9E9C-5A57F35491D1}" type="datetimeFigureOut">
              <a:rPr kumimoji="1" lang="ja-JP" altLang="en-US" smtClean="0"/>
              <a:t>2014/5/19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DACF388-F256-442D-A828-C8761D91EE8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15" name="グループ化 14"/>
          <p:cNvGrpSpPr/>
          <p:nvPr userDrawn="1"/>
        </p:nvGrpSpPr>
        <p:grpSpPr>
          <a:xfrm>
            <a:off x="7073901" y="359768"/>
            <a:ext cx="584200" cy="539629"/>
            <a:chOff x="10817225" y="1690688"/>
            <a:chExt cx="1038225" cy="968772"/>
          </a:xfrm>
        </p:grpSpPr>
        <p:sp>
          <p:nvSpPr>
            <p:cNvPr id="7" name="円/楕円 6"/>
            <p:cNvSpPr/>
            <p:nvPr userDrawn="1"/>
          </p:nvSpPr>
          <p:spPr>
            <a:xfrm>
              <a:off x="10922000" y="1690688"/>
              <a:ext cx="812800" cy="531812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" name="正方形/長方形 7"/>
            <p:cNvSpPr/>
            <p:nvPr userDrawn="1"/>
          </p:nvSpPr>
          <p:spPr>
            <a:xfrm>
              <a:off x="10922000" y="1981994"/>
              <a:ext cx="812800" cy="330200"/>
            </a:xfrm>
            <a:prstGeom prst="rect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円/楕円 8"/>
            <p:cNvSpPr/>
            <p:nvPr userDrawn="1"/>
          </p:nvSpPr>
          <p:spPr>
            <a:xfrm>
              <a:off x="10817225" y="2164160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円/楕円 12"/>
            <p:cNvSpPr/>
            <p:nvPr userDrawn="1"/>
          </p:nvSpPr>
          <p:spPr>
            <a:xfrm>
              <a:off x="11150599" y="2160191"/>
              <a:ext cx="361950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" name="円/楕円 13"/>
            <p:cNvSpPr/>
            <p:nvPr userDrawn="1"/>
          </p:nvSpPr>
          <p:spPr>
            <a:xfrm>
              <a:off x="11450638" y="2160191"/>
              <a:ext cx="404812" cy="495300"/>
            </a:xfrm>
            <a:prstGeom prst="ellipse">
              <a:avLst/>
            </a:prstGeom>
            <a:solidFill>
              <a:srgbClr val="9DF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6" name="月 15"/>
          <p:cNvSpPr/>
          <p:nvPr userDrawn="1"/>
        </p:nvSpPr>
        <p:spPr>
          <a:xfrm rot="7970661">
            <a:off x="7859117" y="-82116"/>
            <a:ext cx="452392" cy="1610530"/>
          </a:xfrm>
          <a:prstGeom prst="moon">
            <a:avLst>
              <a:gd name="adj" fmla="val 24543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月 16"/>
          <p:cNvSpPr/>
          <p:nvPr userDrawn="1"/>
        </p:nvSpPr>
        <p:spPr>
          <a:xfrm rot="2399934">
            <a:off x="8508318" y="-48838"/>
            <a:ext cx="331458" cy="847504"/>
          </a:xfrm>
          <a:prstGeom prst="moon">
            <a:avLst>
              <a:gd name="adj" fmla="val 7500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円/楕円 17"/>
          <p:cNvSpPr/>
          <p:nvPr userDrawn="1"/>
        </p:nvSpPr>
        <p:spPr>
          <a:xfrm>
            <a:off x="7798430" y="676275"/>
            <a:ext cx="268658" cy="259061"/>
          </a:xfrm>
          <a:prstGeom prst="ellipse">
            <a:avLst/>
          </a:prstGeom>
          <a:solidFill>
            <a:srgbClr val="9DF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円/楕円 18"/>
          <p:cNvSpPr/>
          <p:nvPr userDrawn="1"/>
        </p:nvSpPr>
        <p:spPr>
          <a:xfrm>
            <a:off x="8149599" y="977882"/>
            <a:ext cx="184873" cy="181544"/>
          </a:xfrm>
          <a:prstGeom prst="ellipse">
            <a:avLst/>
          </a:prstGeom>
          <a:solidFill>
            <a:srgbClr val="9DF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" name="円/楕円 19"/>
          <p:cNvSpPr/>
          <p:nvPr userDrawn="1"/>
        </p:nvSpPr>
        <p:spPr>
          <a:xfrm>
            <a:off x="140955" y="5908858"/>
            <a:ext cx="268658" cy="259061"/>
          </a:xfrm>
          <a:prstGeom prst="ellipse">
            <a:avLst/>
          </a:prstGeom>
          <a:solidFill>
            <a:srgbClr val="9DF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円/楕円 20"/>
          <p:cNvSpPr/>
          <p:nvPr userDrawn="1"/>
        </p:nvSpPr>
        <p:spPr>
          <a:xfrm>
            <a:off x="364764" y="6352532"/>
            <a:ext cx="184873" cy="181544"/>
          </a:xfrm>
          <a:prstGeom prst="ellipse">
            <a:avLst/>
          </a:prstGeom>
          <a:solidFill>
            <a:srgbClr val="9DF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" name="円/楕円 21"/>
          <p:cNvSpPr/>
          <p:nvPr userDrawn="1"/>
        </p:nvSpPr>
        <p:spPr>
          <a:xfrm>
            <a:off x="708253" y="6569080"/>
            <a:ext cx="152400" cy="152400"/>
          </a:xfrm>
          <a:prstGeom prst="ellipse">
            <a:avLst/>
          </a:prstGeom>
          <a:solidFill>
            <a:srgbClr val="9DF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90077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SzPct val="16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SzPct val="130000"/>
        <a:buFontTx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9DFBC1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33CC33"/>
        </a:buClr>
        <a:buFont typeface="Garamond" panose="02020404030301010803" pitchFamily="18" charset="0"/>
        <a:buChar char="►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rgbClr val="9DFBC1"/>
        </a:buClr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520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2" id="{B4F7EB52-114D-42B8-93F4-56B7D9CA0D0A}" vid="{A63EF0F8-C9C1-4A15-91A2-6E53630841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1</cp:revision>
  <dcterms:created xsi:type="dcterms:W3CDTF">2014-05-19T12:08:44Z</dcterms:created>
  <dcterms:modified xsi:type="dcterms:W3CDTF">2014-05-19T12:16:49Z</dcterms:modified>
</cp:coreProperties>
</file>